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0882C-25BD-468D-4C80-60CE87C0FC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FD8F7E-84F4-5D9A-72AE-6CB2CD0D96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9FD5EB-2AD4-2D12-CE7D-CB7E83A8D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5F6E8-0AA8-4BE4-961E-A93BF679C3EA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3CABB3-8D4A-8C30-4916-A659734B2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0F0389-D0EB-BB82-87C6-396E4ED62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9C9E3-43FD-42B7-A031-91C2EEFB2B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504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308BD-6998-B9DE-DB59-FBE1626BA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DAE2FB-838A-F523-3802-64BDF79A8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E15805-9138-FBA1-136F-4EEB20AEE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5F6E8-0AA8-4BE4-961E-A93BF679C3EA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047BDD-5052-1AF4-FBC1-0F5372196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59FD81-16D1-C60D-E5AD-70176B9B3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9C9E3-43FD-42B7-A031-91C2EEFB2B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3373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822361-D83B-4920-3D98-6B10815974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4AF76E-DD36-4681-55D8-1ED35EE092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09DF72-CE51-842D-67BB-F06CE819B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5F6E8-0AA8-4BE4-961E-A93BF679C3EA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E36F98-246E-1937-BDD7-0199C97B9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412706-9E4A-17B7-684C-8B2C090B6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9C9E3-43FD-42B7-A031-91C2EEFB2B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8919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4D7BA-BA83-6CF2-3DBE-713071443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81D98-22D4-B900-A79A-B762481787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942AF2-FCE4-C150-0356-D6FB33DD1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5F6E8-0AA8-4BE4-961E-A93BF679C3EA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03B1E0-6F07-6E07-C94C-D2A7B4B8A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734398-FB49-8BEF-3C42-BB4E95042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9C9E3-43FD-42B7-A031-91C2EEFB2B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6697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B3D4D-76D1-C908-D662-BB030AAB8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C01C18-BBAC-98CC-2D71-199870D50C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E7F947-86CA-4A4C-7A6B-765430807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5F6E8-0AA8-4BE4-961E-A93BF679C3EA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CBACFD-3878-DCEB-02F1-B5F8D6C27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D2615D-114F-F797-BABA-A84E49C0D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9C9E3-43FD-42B7-A031-91C2EEFB2B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6725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0CE0F-8097-E385-13C2-43E44A078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F7FFFB-EC2B-C117-E790-743C07B693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CF35DF-356C-F228-1997-CEC9505586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B1C51D-AA6E-3D0C-2FBD-8E38A691F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5F6E8-0AA8-4BE4-961E-A93BF679C3EA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E8D353-529E-47ED-181C-461FA4EB8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255188-8A8C-BA8B-9C85-546E05B7A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9C9E3-43FD-42B7-A031-91C2EEFB2B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862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F4BA1-562A-2690-B5A5-33A0174D8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015B29-C66E-CC2C-4A60-1B7B622D3D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1F1EBB-46FD-F73D-1561-B6BE2D0B91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818CF4-E26C-E3C0-FCAA-2D6E035F7B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EB7A74-A1BE-00F0-9083-D1B1ABC03A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142D1A-D922-1101-CBC4-F7EED0F51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5F6E8-0AA8-4BE4-961E-A93BF679C3EA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FB8BED-2B5D-EDA7-EA46-A6C412B9C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FB5164-D612-7EE7-A09E-552CF9F63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9C9E3-43FD-42B7-A031-91C2EEFB2B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0110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69B03-B17A-CB94-E905-F2C0747D3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2A5E8A-D1CB-24F1-3A99-DF80EAC9A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5F6E8-0AA8-4BE4-961E-A93BF679C3EA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00AE4A-2CCC-34E3-3B3E-D93473A77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CA63BA-BE56-004F-6344-70C615903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9C9E3-43FD-42B7-A031-91C2EEFB2B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19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784CEF-C013-E268-2FB5-CF6FA923A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5F6E8-0AA8-4BE4-961E-A93BF679C3EA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367EAE-0248-988F-971D-51E070F4C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67B294-FA98-2AB5-0BB8-740EE9190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9C9E3-43FD-42B7-A031-91C2EEFB2B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4599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8AB43-F84C-ED10-C289-C4A6D2EE3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9EED52-0176-B255-D175-C2E1FC4313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AA8017-E2F9-6144-15DF-6B39A6A7B1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D436C1-0A54-6307-3014-7562EF92E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5F6E8-0AA8-4BE4-961E-A93BF679C3EA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947BDB-E23F-20A8-159B-C454308E5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F7A5CD-BE2C-DEE5-14FA-3AD7A2241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9C9E3-43FD-42B7-A031-91C2EEFB2B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1940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E1A45-3729-B2D0-5B9D-10082A00E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E208953-9127-1FD3-46A1-96D2429C65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3B982A-4F9C-8FAD-C2CF-1C0530D46B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29BF5F-FF1B-B353-E9F4-6EB9403CB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5F6E8-0AA8-4BE4-961E-A93BF679C3EA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74C28C-C778-8747-CC81-4BC21AFFA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33DB55-C675-4BF3-9185-4DA9F3240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9C9E3-43FD-42B7-A031-91C2EEFB2B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5392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22C762-9331-6A16-F3C8-3ACAAC28A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1F42D9-B6DE-6360-224D-F9C6B89C28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02896B-411F-C36D-D23F-754540462D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15F6E8-0AA8-4BE4-961E-A93BF679C3EA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C7DAAA-76F5-7149-9B3B-EAFAE28377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8CE900-AAC1-D82D-8F86-76C049848D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A9C9E3-43FD-42B7-A031-91C2EEFB2B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3441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6CDA8-F906-CA56-57C0-AB5A3CEF43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04488" y="2610930"/>
            <a:ext cx="7650480" cy="2387600"/>
          </a:xfrm>
        </p:spPr>
        <p:txBody>
          <a:bodyPr/>
          <a:lstStyle/>
          <a:p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contacting us online will change</a:t>
            </a:r>
          </a:p>
        </p:txBody>
      </p:sp>
      <p:pic>
        <p:nvPicPr>
          <p:cNvPr id="3" name="Picture 2" descr="A triangle shaped logo with letters&#10;&#10;Description automatically generated">
            <a:extLst>
              <a:ext uri="{FF2B5EF4-FFF2-40B4-BE49-F238E27FC236}">
                <a16:creationId xmlns:a16="http://schemas.microsoft.com/office/drawing/2014/main" id="{346B95D0-1487-96E5-1B60-9DAF9E1703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0729" y="216968"/>
            <a:ext cx="3260946" cy="3212032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00009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2054419-FAD3-055B-994D-6E6C4B0CD51B}"/>
              </a:ext>
            </a:extLst>
          </p:cNvPr>
          <p:cNvSpPr txBox="1"/>
          <p:nvPr/>
        </p:nvSpPr>
        <p:spPr>
          <a:xfrm>
            <a:off x="4959096" y="652462"/>
            <a:ext cx="6096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400" b="1" dirty="0">
                <a:solidFill>
                  <a:srgbClr val="800080"/>
                </a:solidFill>
              </a:rPr>
              <a:t>The De Parys Group</a:t>
            </a:r>
          </a:p>
          <a:p>
            <a:pPr algn="r"/>
            <a:r>
              <a:rPr lang="en-GB" sz="1800" dirty="0">
                <a:solidFill>
                  <a:srgbClr val="800080"/>
                </a:solidFill>
              </a:rPr>
              <a:t>comprises Cauldwell Medical Centre, Enhanced Services Centre, Pemberley Avenue, Church Lane, Bromham</a:t>
            </a:r>
          </a:p>
        </p:txBody>
      </p:sp>
    </p:spTree>
    <p:extLst>
      <p:ext uri="{BB962C8B-B14F-4D97-AF65-F5344CB8AC3E}">
        <p14:creationId xmlns:p14="http://schemas.microsoft.com/office/powerpoint/2010/main" val="560462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9ED36D-84CB-CC97-E484-0F77734C59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15568" y="4507992"/>
            <a:ext cx="10194417" cy="2350008"/>
          </a:xfrm>
        </p:spPr>
        <p:txBody>
          <a:bodyPr/>
          <a:lstStyle/>
          <a:p>
            <a:pPr algn="ctr"/>
            <a:r>
              <a:rPr lang="en-GB" sz="4400" b="1" dirty="0"/>
              <a:t>When you open the website </a:t>
            </a:r>
            <a:endParaRPr lang="en-GB" sz="3200" b="1" dirty="0"/>
          </a:p>
          <a:p>
            <a:pPr algn="ctr"/>
            <a:r>
              <a:rPr lang="en-GB" sz="2800" b="1" dirty="0"/>
              <a:t>Initially the CMC website will remain the same.</a:t>
            </a:r>
          </a:p>
          <a:p>
            <a:pPr algn="ctr"/>
            <a:r>
              <a:rPr lang="en-GB" sz="2800" b="1" dirty="0"/>
              <a:t>Please select appointments / prescription etc.. As you currently do. </a:t>
            </a:r>
            <a:endParaRPr lang="en-GB" sz="1200" dirty="0"/>
          </a:p>
          <a:p>
            <a:pPr lvl="1"/>
            <a:endParaRPr lang="en-GB" sz="1200" dirty="0"/>
          </a:p>
          <a:p>
            <a:pPr lvl="0"/>
            <a:endParaRPr lang="en-GB" dirty="0"/>
          </a:p>
          <a:p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2527DE5-F885-2301-51D7-B129652DEE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7879" y="82295"/>
            <a:ext cx="8197330" cy="4343400"/>
          </a:xfrm>
          <a:prstGeom prst="rect">
            <a:avLst/>
          </a:prstGeom>
        </p:spPr>
      </p:pic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4CBADAB1-6155-48D5-AAF0-BF9567091C00}"/>
              </a:ext>
            </a:extLst>
          </p:cNvPr>
          <p:cNvCxnSpPr>
            <a:cxnSpLocks/>
          </p:cNvCxnSpPr>
          <p:nvPr/>
        </p:nvCxnSpPr>
        <p:spPr>
          <a:xfrm flipH="1">
            <a:off x="3983736" y="2697480"/>
            <a:ext cx="6797040" cy="731520"/>
          </a:xfrm>
          <a:prstGeom prst="straightConnector1">
            <a:avLst/>
          </a:prstGeom>
          <a:ln w="60325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9837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4F4C15-B703-D07E-3433-7B0EE6D6C2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0209FC-AA10-BF21-E077-3D3345BBC8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133976" y="381919"/>
            <a:ext cx="6446974" cy="6024944"/>
          </a:xfrm>
        </p:spPr>
        <p:txBody>
          <a:bodyPr>
            <a:normAutofit lnSpcReduction="10000"/>
          </a:bodyPr>
          <a:lstStyle/>
          <a:p>
            <a:pPr lvl="1"/>
            <a:r>
              <a:rPr lang="en-GB" sz="3900" dirty="0"/>
              <a:t>A slightly different platform</a:t>
            </a:r>
          </a:p>
          <a:p>
            <a:pPr lvl="1"/>
            <a:endParaRPr lang="en-GB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/>
              <a:t>If you request an appointment/ Med 3/ prescription etc.. You will be directed to SystmConnect instead of E-Consult.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/>
              <a:t>You will be asked a series of questions, like the E-Consult process.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/>
              <a:t>SystmConnect sends your request to the right healthcare professional quickly and safely.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/>
              <a:t>You can also choose to log into your NHS account and prepopulate some information like your date of birth.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lvl="1"/>
            <a:endParaRPr lang="en-GB" sz="1200" dirty="0"/>
          </a:p>
          <a:p>
            <a:pPr lvl="1"/>
            <a:endParaRPr lang="en-GB" sz="1200" dirty="0"/>
          </a:p>
          <a:p>
            <a:pPr lvl="1"/>
            <a:endParaRPr lang="en-GB" sz="1200" dirty="0"/>
          </a:p>
          <a:p>
            <a:pPr lvl="0"/>
            <a:endParaRPr lang="en-GB" dirty="0"/>
          </a:p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7314B17-9F61-2086-6BE4-F9CAD979846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9867" r="19137" b="7991"/>
          <a:stretch>
            <a:fillRect/>
          </a:stretch>
        </p:blipFill>
        <p:spPr>
          <a:xfrm>
            <a:off x="1182551" y="3609974"/>
            <a:ext cx="3951424" cy="317605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D8FC505-1DF8-6D0F-B874-82F011E34A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2551" y="607457"/>
            <a:ext cx="3827754" cy="296188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0AA492D-95E9-AD1C-6FEF-F4CBD263A2E4}"/>
              </a:ext>
            </a:extLst>
          </p:cNvPr>
          <p:cNvSpPr txBox="1"/>
          <p:nvPr/>
        </p:nvSpPr>
        <p:spPr>
          <a:xfrm>
            <a:off x="1182551" y="238125"/>
            <a:ext cx="3566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E-Consult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C2535C7-FA4B-EDC5-47BF-4EF8ABB82957}"/>
              </a:ext>
            </a:extLst>
          </p:cNvPr>
          <p:cNvSpPr txBox="1"/>
          <p:nvPr/>
        </p:nvSpPr>
        <p:spPr>
          <a:xfrm>
            <a:off x="1182551" y="3209725"/>
            <a:ext cx="3566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SystmConnect</a:t>
            </a:r>
          </a:p>
        </p:txBody>
      </p:sp>
    </p:spTree>
    <p:extLst>
      <p:ext uri="{BB962C8B-B14F-4D97-AF65-F5344CB8AC3E}">
        <p14:creationId xmlns:p14="http://schemas.microsoft.com/office/powerpoint/2010/main" val="3739750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90E5DBF-2CF8-D69E-8E04-3AC4595D3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if I find it hard to use?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7C0459-17EF-D020-40CA-92895E8461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There is a video link on the website where a patient walks you through how to use SystmConnect.</a:t>
            </a:r>
          </a:p>
          <a:p>
            <a:r>
              <a:rPr lang="en-GB" dirty="0"/>
              <a:t>Patients can come to reception at any of our sites or call the appointment line for help. </a:t>
            </a:r>
          </a:p>
          <a:p>
            <a:r>
              <a:rPr lang="en-GB" dirty="0"/>
              <a:t>We will be happy to complete the form on your behalf or to show you how to do it for next time. </a:t>
            </a:r>
          </a:p>
        </p:txBody>
      </p:sp>
    </p:spTree>
    <p:extLst>
      <p:ext uri="{BB962C8B-B14F-4D97-AF65-F5344CB8AC3E}">
        <p14:creationId xmlns:p14="http://schemas.microsoft.com/office/powerpoint/2010/main" val="3253071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</TotalTime>
  <Words>196</Words>
  <Application>Microsoft Office PowerPoint</Application>
  <PresentationFormat>Widescreen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How contacting us online will change</vt:lpstr>
      <vt:lpstr>PowerPoint Presentation</vt:lpstr>
      <vt:lpstr>PowerPoint Presentation</vt:lpstr>
      <vt:lpstr>What if I find it hard to use?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MAHOMED, Imaan (THE DE PARYS GROUP)</dc:creator>
  <cp:lastModifiedBy>NATHAN, Justine (THE DE PARYS GROUP)</cp:lastModifiedBy>
  <cp:revision>7</cp:revision>
  <dcterms:created xsi:type="dcterms:W3CDTF">2026-01-22T09:50:18Z</dcterms:created>
  <dcterms:modified xsi:type="dcterms:W3CDTF">2026-01-29T09:37:04Z</dcterms:modified>
</cp:coreProperties>
</file>